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2217" r:id="rId2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minik Slezak" initials="DS" lastIdx="7" clrIdx="0">
    <p:extLst>
      <p:ext uri="{19B8F6BF-5375-455C-9EA6-DF929625EA0E}">
        <p15:presenceInfo xmlns:p15="http://schemas.microsoft.com/office/powerpoint/2012/main" userId="2a8b960b8ddfe46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0000FF"/>
    <a:srgbClr val="0066FF"/>
    <a:srgbClr val="FFFF00"/>
    <a:srgbClr val="DEC97C"/>
    <a:srgbClr val="000000"/>
    <a:srgbClr val="66FF66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31" autoAdjust="0"/>
    <p:restoredTop sz="90768" autoAdjust="0"/>
  </p:normalViewPr>
  <p:slideViewPr>
    <p:cSldViewPr>
      <p:cViewPr varScale="1">
        <p:scale>
          <a:sx n="70" d="100"/>
          <a:sy n="70" d="100"/>
        </p:scale>
        <p:origin x="76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3" d="100"/>
        <a:sy n="103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5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7EBB598-4A39-4E7D-98A7-4BF79612E3BF}" type="datetimeFigureOut">
              <a:rPr lang="pl-PL"/>
              <a:pPr>
                <a:defRPr/>
              </a:pPr>
              <a:t>01.09.2024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00C367E-A944-45F7-A06D-4D2A462FBC8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4224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629F290-A1D0-4416-9914-F089155C110B}" type="datetimeFigureOut">
              <a:rPr lang="pl-PL"/>
              <a:pPr>
                <a:defRPr/>
              </a:pPr>
              <a:t>01.09.2024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0"/>
            <a:r>
              <a:rPr lang="pl-PL" noProof="0"/>
              <a:t>Drugi poziom</a:t>
            </a:r>
          </a:p>
          <a:p>
            <a:pPr lvl="0"/>
            <a:r>
              <a:rPr lang="pl-PL" noProof="0"/>
              <a:t>Trzeci poziom</a:t>
            </a:r>
          </a:p>
          <a:p>
            <a:pPr lvl="0"/>
            <a:r>
              <a:rPr lang="pl-PL" noProof="0"/>
              <a:t>Czwarty poziom</a:t>
            </a:r>
          </a:p>
          <a:p>
            <a:pPr lvl="0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87BEB61-2A3F-47E8-93FE-0739F784E89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4835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7BEB61-2A3F-47E8-93FE-0739F784E89F}" type="slidenum">
              <a:rPr lang="pl-PL" smtClean="0"/>
              <a:pPr>
                <a:defRPr/>
              </a:pPr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0299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D7069-BBE3-472A-858D-3F14086F6894}" type="datetime1">
              <a:rPr lang="pl-PL" smtClean="0"/>
              <a:t>01.09.2024</a:t>
            </a:fld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29A21-E08B-4C77-89EA-C302EEA73CF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Łącznik prosty 3"/>
          <p:cNvCxnSpPr/>
          <p:nvPr userDrawn="1"/>
        </p:nvCxnSpPr>
        <p:spPr>
          <a:xfrm>
            <a:off x="357188" y="785813"/>
            <a:ext cx="8572500" cy="0"/>
          </a:xfrm>
          <a:prstGeom prst="line">
            <a:avLst/>
          </a:prstGeom>
          <a:ln w="158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Łącznik prosty 4"/>
          <p:cNvCxnSpPr/>
          <p:nvPr userDrawn="1"/>
        </p:nvCxnSpPr>
        <p:spPr>
          <a:xfrm>
            <a:off x="357188" y="6286500"/>
            <a:ext cx="8572500" cy="0"/>
          </a:xfrm>
          <a:prstGeom prst="line">
            <a:avLst/>
          </a:prstGeom>
          <a:ln w="158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ymbol zastępczy stopki 4"/>
          <p:cNvSpPr txBox="1">
            <a:spLocks/>
          </p:cNvSpPr>
          <p:nvPr userDrawn="1"/>
        </p:nvSpPr>
        <p:spPr>
          <a:xfrm>
            <a:off x="1643063" y="6357938"/>
            <a:ext cx="5572125" cy="36512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pl-PL" sz="1200">
                <a:solidFill>
                  <a:srgbClr val="0000FF"/>
                </a:solidFill>
                <a:latin typeface="Calibri" pitchFamily="34" charset="0"/>
              </a:rPr>
              <a:t>Metody wykrywania procesów z danych</a:t>
            </a:r>
          </a:p>
        </p:txBody>
      </p:sp>
      <p:graphicFrame>
        <p:nvGraphicFramePr>
          <p:cNvPr id="7" name="Object 13"/>
          <p:cNvGraphicFramePr>
            <a:graphicFrameLocks noChangeAspect="1"/>
          </p:cNvGraphicFramePr>
          <p:nvPr/>
        </p:nvGraphicFramePr>
        <p:xfrm>
          <a:off x="366713" y="87313"/>
          <a:ext cx="838200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Obraz - mapa bitowa" r:id="rId3" imgW="5504762" imgH="4371429" progId="PBrush">
                  <p:embed/>
                </p:oleObj>
              </mc:Choice>
              <mc:Fallback>
                <p:oleObj name="Obraz - mapa bitowa" r:id="rId3" imgW="5504762" imgH="4371429" progId="PBrush">
                  <p:embed/>
                  <p:pic>
                    <p:nvPicPr>
                      <p:cNvPr id="0" name="Picture 5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713" y="87313"/>
                        <a:ext cx="838200" cy="665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1538" y="0"/>
            <a:ext cx="7615262" cy="785794"/>
          </a:xfrm>
        </p:spPr>
        <p:txBody>
          <a:bodyPr>
            <a:normAutofit/>
          </a:bodyPr>
          <a:lstStyle>
            <a:lvl1pPr>
              <a:defRPr sz="3200">
                <a:solidFill>
                  <a:srgbClr val="0070C0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FF"/>
                </a:solidFill>
              </a:defRPr>
            </a:lvl1pPr>
            <a:lvl2pPr>
              <a:defRPr>
                <a:solidFill>
                  <a:srgbClr val="0000FF"/>
                </a:solidFill>
              </a:defRPr>
            </a:lvl2pPr>
            <a:lvl3pPr>
              <a:defRPr>
                <a:solidFill>
                  <a:srgbClr val="0000FF"/>
                </a:solidFill>
              </a:defRPr>
            </a:lvl3pPr>
            <a:lvl4pPr>
              <a:defRPr>
                <a:solidFill>
                  <a:srgbClr val="0000FF"/>
                </a:solidFill>
              </a:defRPr>
            </a:lvl4pPr>
            <a:lvl5pPr>
              <a:defRPr>
                <a:solidFill>
                  <a:srgbClr val="0000FF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C2E61-FF64-45A8-AAC2-661803A863A4}" type="datetime1">
              <a:rPr lang="pl-PL" smtClean="0"/>
              <a:t>01.09.2024</a:t>
            </a:fld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F2F5C-82AB-4307-9003-77CA5B44FEB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67581-309A-4643-99E4-4EAE91C3B18C}" type="datetime1">
              <a:rPr lang="pl-PL" smtClean="0"/>
              <a:t>01.09.2024</a:t>
            </a:fld>
            <a:endParaRPr lang="pl-PL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ln>
            <a:miter lim="800000"/>
            <a:headEnd/>
            <a:tailEnd/>
          </a:ln>
        </p:spPr>
        <p:txBody>
          <a:bodyPr anchor="t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D02E777F-298D-4C96-825C-3DC57E52C55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ytuł, zawartość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5B251-F06B-4706-B296-DC89BB1FA057}" type="datetime1">
              <a:rPr lang="pl-PL" smtClean="0"/>
              <a:t>01.09.2024</a:t>
            </a:fld>
            <a:endParaRPr lang="pl-PL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ytuł i 4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46DEE-ACA3-4E2F-B40A-447263FDAE5D}" type="datetime1">
              <a:rPr lang="pl-PL" smtClean="0"/>
              <a:t>01.09.2024</a:t>
            </a:fld>
            <a:endParaRPr lang="pl-PL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D88A2-D485-4CD1-B5EB-64127B67B6D4}" type="datetime1">
              <a:rPr lang="pl-PL" smtClean="0"/>
              <a:t>01.09.2024</a:t>
            </a:fld>
            <a:endParaRPr lang="pl-PL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</a:t>
            </a:r>
          </a:p>
        </p:txBody>
      </p:sp>
      <p:sp>
        <p:nvSpPr>
          <p:cNvPr id="15363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1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60DC95D-D0EA-4A7E-8768-0214FE993355}" type="datetime1">
              <a:rPr lang="pl-PL" smtClean="0"/>
              <a:t>01.09.2024</a:t>
            </a:fld>
            <a:endParaRPr lang="pl-PL"/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08187C47-3096-4DF0-8489-F5DCB4C0263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70" r:id="rId1"/>
    <p:sldLayoutId id="2147484871" r:id="rId2"/>
    <p:sldLayoutId id="2147484873" r:id="rId3"/>
    <p:sldLayoutId id="2147484875" r:id="rId4"/>
    <p:sldLayoutId id="2147484876" r:id="rId5"/>
    <p:sldLayoutId id="2147484878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70C0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00FF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00FF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00FF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00FF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00FF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520" y="35983"/>
            <a:ext cx="9036496" cy="668505"/>
          </a:xfrm>
        </p:spPr>
        <p:txBody>
          <a:bodyPr/>
          <a:lstStyle/>
          <a:p>
            <a:r>
              <a:rPr lang="pl-PL" b="1" dirty="0"/>
              <a:t/>
            </a:r>
            <a:br>
              <a:rPr lang="pl-PL" b="1" dirty="0"/>
            </a:br>
            <a:r>
              <a:rPr lang="pl-PL" b="1"/>
              <a:t/>
            </a:r>
            <a:br>
              <a:rPr lang="pl-PL" b="1"/>
            </a:br>
            <a:r>
              <a:rPr lang="pl-PL" b="1" smtClean="0"/>
              <a:t> NETWORK OF GRANULES</a:t>
            </a:r>
            <a:r>
              <a:rPr lang="en-GB" sz="4000" b="1" dirty="0"/>
              <a:t/>
            </a:r>
            <a:br>
              <a:rPr lang="en-GB" sz="4000" b="1" dirty="0"/>
            </a:br>
            <a:r>
              <a:rPr lang="pl-PL" b="1" dirty="0"/>
              <a:t/>
            </a:r>
            <a:br>
              <a:rPr lang="pl-PL" b="1" dirty="0"/>
            </a:br>
            <a:endParaRPr lang="en-US" b="1" dirty="0"/>
          </a:p>
        </p:txBody>
      </p:sp>
      <p:grpSp>
        <p:nvGrpSpPr>
          <p:cNvPr id="25" name="Grupa 24"/>
          <p:cNvGrpSpPr/>
          <p:nvPr/>
        </p:nvGrpSpPr>
        <p:grpSpPr>
          <a:xfrm>
            <a:off x="1398770" y="1717525"/>
            <a:ext cx="5494139" cy="4399875"/>
            <a:chOff x="1507108" y="1196752"/>
            <a:chExt cx="5494139" cy="4399875"/>
          </a:xfrm>
        </p:grpSpPr>
        <p:sp>
          <p:nvSpPr>
            <p:cNvPr id="3" name="Elipsa 2"/>
            <p:cNvSpPr/>
            <p:nvPr/>
          </p:nvSpPr>
          <p:spPr>
            <a:xfrm>
              <a:off x="3597472" y="1196752"/>
              <a:ext cx="914400" cy="7200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" name="Elipsa 4"/>
            <p:cNvSpPr/>
            <p:nvPr/>
          </p:nvSpPr>
          <p:spPr>
            <a:xfrm>
              <a:off x="3671368" y="2863640"/>
              <a:ext cx="914400" cy="709376"/>
            </a:xfrm>
            <a:prstGeom prst="ellipse">
              <a:avLst/>
            </a:prstGeom>
            <a:solidFill>
              <a:schemeClr val="accent1">
                <a:alpha val="5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" name="Elipsa 5"/>
            <p:cNvSpPr/>
            <p:nvPr/>
          </p:nvSpPr>
          <p:spPr>
            <a:xfrm>
              <a:off x="1507108" y="2805880"/>
              <a:ext cx="738932" cy="623119"/>
            </a:xfrm>
            <a:prstGeom prst="ellipse">
              <a:avLst/>
            </a:prstGeom>
            <a:solidFill>
              <a:schemeClr val="accent1">
                <a:alpha val="49000"/>
              </a:schemeClr>
            </a:solidFill>
            <a:ln>
              <a:solidFill>
                <a:schemeClr val="accent1">
                  <a:shade val="50000"/>
                  <a:alpha val="2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7" name="Elipsa 6"/>
            <p:cNvSpPr/>
            <p:nvPr/>
          </p:nvSpPr>
          <p:spPr>
            <a:xfrm>
              <a:off x="6309887" y="2985639"/>
              <a:ext cx="691360" cy="642668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" name="Elipsa 7"/>
            <p:cNvSpPr/>
            <p:nvPr/>
          </p:nvSpPr>
          <p:spPr>
            <a:xfrm>
              <a:off x="2490608" y="4961090"/>
              <a:ext cx="619527" cy="589816"/>
            </a:xfrm>
            <a:prstGeom prst="ellipse">
              <a:avLst/>
            </a:prstGeom>
            <a:solidFill>
              <a:schemeClr val="accent1">
                <a:alpha val="33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" name="Elipsa 8"/>
            <p:cNvSpPr/>
            <p:nvPr/>
          </p:nvSpPr>
          <p:spPr>
            <a:xfrm>
              <a:off x="5001260" y="4961090"/>
              <a:ext cx="702483" cy="635537"/>
            </a:xfrm>
            <a:prstGeom prst="ellipse">
              <a:avLst/>
            </a:prstGeom>
            <a:solidFill>
              <a:schemeClr val="accent1">
                <a:alpha val="49000"/>
              </a:schemeClr>
            </a:solidFill>
            <a:ln>
              <a:solidFill>
                <a:schemeClr val="tx1">
                  <a:alpha val="3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11" name="Łącznik prosty ze strzałką 10"/>
            <p:cNvCxnSpPr>
              <a:stCxn id="6" idx="7"/>
              <a:endCxn id="3" idx="3"/>
            </p:cNvCxnSpPr>
            <p:nvPr/>
          </p:nvCxnSpPr>
          <p:spPr>
            <a:xfrm flipV="1">
              <a:off x="2137826" y="1811379"/>
              <a:ext cx="1593557" cy="108575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ze strzałką 12"/>
            <p:cNvCxnSpPr>
              <a:stCxn id="5" idx="0"/>
              <a:endCxn id="3" idx="4"/>
            </p:cNvCxnSpPr>
            <p:nvPr/>
          </p:nvCxnSpPr>
          <p:spPr>
            <a:xfrm flipH="1" flipV="1">
              <a:off x="4054672" y="1916832"/>
              <a:ext cx="73896" cy="94680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Łącznik prosty ze strzałką 13"/>
            <p:cNvCxnSpPr>
              <a:stCxn id="7" idx="1"/>
            </p:cNvCxnSpPr>
            <p:nvPr/>
          </p:nvCxnSpPr>
          <p:spPr>
            <a:xfrm flipH="1" flipV="1">
              <a:off x="4322484" y="1809262"/>
              <a:ext cx="2088650" cy="127049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ze strzałką 14"/>
            <p:cNvCxnSpPr>
              <a:stCxn id="9" idx="0"/>
            </p:cNvCxnSpPr>
            <p:nvPr/>
          </p:nvCxnSpPr>
          <p:spPr>
            <a:xfrm flipH="1" flipV="1">
              <a:off x="4322484" y="3525776"/>
              <a:ext cx="1030018" cy="143531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ze strzałką 15"/>
            <p:cNvCxnSpPr>
              <a:stCxn id="8" idx="0"/>
              <a:endCxn id="5" idx="3"/>
            </p:cNvCxnSpPr>
            <p:nvPr/>
          </p:nvCxnSpPr>
          <p:spPr>
            <a:xfrm flipV="1">
              <a:off x="2800372" y="3469130"/>
              <a:ext cx="1004907" cy="149196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pole tekstowe 25"/>
          <p:cNvSpPr txBox="1"/>
          <p:nvPr/>
        </p:nvSpPr>
        <p:spPr>
          <a:xfrm>
            <a:off x="5284663" y="1074435"/>
            <a:ext cx="72008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G’</a:t>
            </a:r>
            <a:endParaRPr lang="pl-PL" dirty="0"/>
          </a:p>
        </p:txBody>
      </p:sp>
      <p:sp>
        <p:nvSpPr>
          <p:cNvPr id="27" name="pole tekstowe 26"/>
          <p:cNvSpPr txBox="1"/>
          <p:nvPr/>
        </p:nvSpPr>
        <p:spPr>
          <a:xfrm>
            <a:off x="1733264" y="5277798"/>
            <a:ext cx="72008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G</a:t>
            </a:r>
            <a:r>
              <a:rPr lang="pl-PL" baseline="-25000" dirty="0" smtClean="0"/>
              <a:t>1</a:t>
            </a:r>
            <a:endParaRPr lang="pl-PL" dirty="0"/>
          </a:p>
        </p:txBody>
      </p:sp>
      <p:sp>
        <p:nvSpPr>
          <p:cNvPr id="28" name="pole tekstowe 27"/>
          <p:cNvSpPr txBox="1"/>
          <p:nvPr/>
        </p:nvSpPr>
        <p:spPr>
          <a:xfrm>
            <a:off x="5473041" y="5349095"/>
            <a:ext cx="72008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G</a:t>
            </a:r>
            <a:r>
              <a:rPr lang="pl-PL" baseline="-25000" dirty="0" smtClean="0"/>
              <a:t>2</a:t>
            </a:r>
            <a:endParaRPr lang="pl-PL" dirty="0"/>
          </a:p>
        </p:txBody>
      </p:sp>
      <p:sp>
        <p:nvSpPr>
          <p:cNvPr id="29" name="pole tekstowe 28"/>
          <p:cNvSpPr txBox="1"/>
          <p:nvPr/>
        </p:nvSpPr>
        <p:spPr>
          <a:xfrm>
            <a:off x="6832299" y="3531714"/>
            <a:ext cx="72008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G</a:t>
            </a:r>
            <a:r>
              <a:rPr lang="pl-PL" baseline="-25000" dirty="0" smtClean="0"/>
              <a:t>3</a:t>
            </a:r>
            <a:endParaRPr lang="pl-PL" dirty="0"/>
          </a:p>
        </p:txBody>
      </p:sp>
      <p:sp>
        <p:nvSpPr>
          <p:cNvPr id="30" name="pole tekstowe 29"/>
          <p:cNvSpPr txBox="1"/>
          <p:nvPr/>
        </p:nvSpPr>
        <p:spPr>
          <a:xfrm>
            <a:off x="4441293" y="3436433"/>
            <a:ext cx="72008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G</a:t>
            </a:r>
            <a:r>
              <a:rPr lang="pl-PL" baseline="-25000" dirty="0" smtClean="0"/>
              <a:t>4</a:t>
            </a:r>
            <a:endParaRPr lang="pl-PL" dirty="0"/>
          </a:p>
        </p:txBody>
      </p:sp>
      <p:sp>
        <p:nvSpPr>
          <p:cNvPr id="31" name="pole tekstowe 30"/>
          <p:cNvSpPr txBox="1"/>
          <p:nvPr/>
        </p:nvSpPr>
        <p:spPr>
          <a:xfrm>
            <a:off x="827584" y="3255018"/>
            <a:ext cx="6989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G</a:t>
            </a:r>
            <a:r>
              <a:rPr lang="pl-PL" baseline="-25000" dirty="0" smtClean="0"/>
              <a:t>5</a:t>
            </a:r>
            <a:endParaRPr lang="pl-PL" dirty="0"/>
          </a:p>
        </p:txBody>
      </p:sp>
      <p:sp>
        <p:nvSpPr>
          <p:cNvPr id="32" name="pole tekstowe 31"/>
          <p:cNvSpPr txBox="1"/>
          <p:nvPr/>
        </p:nvSpPr>
        <p:spPr>
          <a:xfrm>
            <a:off x="4389560" y="1652115"/>
            <a:ext cx="72008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G</a:t>
            </a:r>
            <a:endParaRPr lang="pl-PL" dirty="0"/>
          </a:p>
        </p:txBody>
      </p:sp>
      <p:sp>
        <p:nvSpPr>
          <p:cNvPr id="33" name="Elipsa 32"/>
          <p:cNvSpPr/>
          <p:nvPr/>
        </p:nvSpPr>
        <p:spPr>
          <a:xfrm>
            <a:off x="2843808" y="1158880"/>
            <a:ext cx="2800895" cy="1431454"/>
          </a:xfrm>
          <a:prstGeom prst="ellipse">
            <a:avLst/>
          </a:prstGeom>
          <a:solidFill>
            <a:srgbClr val="FFFF00">
              <a:alpha val="3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7" name="Elipsa 36"/>
          <p:cNvSpPr/>
          <p:nvPr/>
        </p:nvSpPr>
        <p:spPr>
          <a:xfrm>
            <a:off x="1667236" y="3531714"/>
            <a:ext cx="212915" cy="15461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8" name="Elipsa 37"/>
          <p:cNvSpPr/>
          <p:nvPr/>
        </p:nvSpPr>
        <p:spPr>
          <a:xfrm>
            <a:off x="2589613" y="5734135"/>
            <a:ext cx="212915" cy="15461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9" name="Elipsa 38"/>
          <p:cNvSpPr/>
          <p:nvPr/>
        </p:nvSpPr>
        <p:spPr>
          <a:xfrm>
            <a:off x="3838634" y="3762849"/>
            <a:ext cx="212915" cy="15461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0" name="Elipsa 39"/>
          <p:cNvSpPr/>
          <p:nvPr/>
        </p:nvSpPr>
        <p:spPr>
          <a:xfrm>
            <a:off x="5143758" y="5766826"/>
            <a:ext cx="212915" cy="15461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1" name="Elipsa 40"/>
          <p:cNvSpPr/>
          <p:nvPr/>
        </p:nvSpPr>
        <p:spPr>
          <a:xfrm>
            <a:off x="6500979" y="3733549"/>
            <a:ext cx="212915" cy="15461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2" name="Elipsa 41"/>
          <p:cNvSpPr/>
          <p:nvPr/>
        </p:nvSpPr>
        <p:spPr>
          <a:xfrm>
            <a:off x="3795896" y="2196414"/>
            <a:ext cx="212915" cy="15461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46" name="Łącznik prosty ze strzałką 45"/>
          <p:cNvCxnSpPr>
            <a:stCxn id="37" idx="6"/>
            <a:endCxn id="37" idx="6"/>
          </p:cNvCxnSpPr>
          <p:nvPr/>
        </p:nvCxnSpPr>
        <p:spPr>
          <a:xfrm>
            <a:off x="1880151" y="3609021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Łącznik prosty ze strzałką 47"/>
          <p:cNvCxnSpPr/>
          <p:nvPr/>
        </p:nvCxnSpPr>
        <p:spPr>
          <a:xfrm flipV="1">
            <a:off x="1880151" y="2338475"/>
            <a:ext cx="1946926" cy="1280636"/>
          </a:xfrm>
          <a:prstGeom prst="straightConnector1">
            <a:avLst/>
          </a:prstGeom>
          <a:ln w="254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y ze strzałką 48"/>
          <p:cNvCxnSpPr>
            <a:stCxn id="38" idx="7"/>
          </p:cNvCxnSpPr>
          <p:nvPr/>
        </p:nvCxnSpPr>
        <p:spPr>
          <a:xfrm flipV="1">
            <a:off x="2771347" y="3930275"/>
            <a:ext cx="1170609" cy="1826503"/>
          </a:xfrm>
          <a:prstGeom prst="straightConnector1">
            <a:avLst/>
          </a:prstGeom>
          <a:ln w="254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y ze strzałką 50"/>
          <p:cNvCxnSpPr>
            <a:stCxn id="40" idx="0"/>
          </p:cNvCxnSpPr>
          <p:nvPr/>
        </p:nvCxnSpPr>
        <p:spPr>
          <a:xfrm flipH="1" flipV="1">
            <a:off x="3961656" y="3948417"/>
            <a:ext cx="1288560" cy="1818409"/>
          </a:xfrm>
          <a:prstGeom prst="straightConnector1">
            <a:avLst/>
          </a:prstGeom>
          <a:ln w="254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Łącznik prosty ze strzałką 53"/>
          <p:cNvCxnSpPr>
            <a:stCxn id="39" idx="0"/>
            <a:endCxn id="42" idx="3"/>
          </p:cNvCxnSpPr>
          <p:nvPr/>
        </p:nvCxnSpPr>
        <p:spPr>
          <a:xfrm flipH="1" flipV="1">
            <a:off x="3827077" y="2328385"/>
            <a:ext cx="118015" cy="1434464"/>
          </a:xfrm>
          <a:prstGeom prst="straightConnector1">
            <a:avLst/>
          </a:prstGeom>
          <a:ln w="254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Łącznik prosty ze strzałką 59"/>
          <p:cNvCxnSpPr>
            <a:endCxn id="42" idx="5"/>
          </p:cNvCxnSpPr>
          <p:nvPr/>
        </p:nvCxnSpPr>
        <p:spPr>
          <a:xfrm flipH="1" flipV="1">
            <a:off x="3977630" y="2328385"/>
            <a:ext cx="2464662" cy="1457247"/>
          </a:xfrm>
          <a:prstGeom prst="straightConnector1">
            <a:avLst/>
          </a:prstGeom>
          <a:ln w="254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pole tekstowe 62"/>
          <p:cNvSpPr txBox="1"/>
          <p:nvPr/>
        </p:nvSpPr>
        <p:spPr>
          <a:xfrm>
            <a:off x="3722046" y="5286998"/>
            <a:ext cx="6480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R</a:t>
            </a:r>
            <a:endParaRPr lang="pl-PL" dirty="0"/>
          </a:p>
        </p:txBody>
      </p:sp>
      <p:cxnSp>
        <p:nvCxnSpPr>
          <p:cNvPr id="72" name="Łącznik prosty ze strzałką 71"/>
          <p:cNvCxnSpPr>
            <a:stCxn id="8" idx="6"/>
            <a:endCxn id="9" idx="2"/>
          </p:cNvCxnSpPr>
          <p:nvPr/>
        </p:nvCxnSpPr>
        <p:spPr>
          <a:xfrm>
            <a:off x="3001797" y="5776771"/>
            <a:ext cx="1891125" cy="22861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6717869"/>
      </p:ext>
    </p:extLst>
  </p:cSld>
  <p:clrMapOvr>
    <a:masterClrMapping/>
  </p:clrMapOvr>
</p:sld>
</file>

<file path=ppt/theme/theme1.xml><?xml version="1.0" encoding="utf-8"?>
<a:theme xmlns:a="http://schemas.openxmlformats.org/drawingml/2006/main" name="3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3_Motyw pakietu 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18284</TotalTime>
  <Words>10</Words>
  <Application>Microsoft Office PowerPoint</Application>
  <PresentationFormat>Pokaz na ekranie (4:3)</PresentationFormat>
  <Paragraphs>10</Paragraphs>
  <Slides>1</Slides>
  <Notes>1</Notes>
  <HiddenSlides>0</HiddenSlides>
  <MMClips>0</MMClips>
  <ScaleCrop>false</ScaleCrop>
  <HeadingPairs>
    <vt:vector size="8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3_Motyw pakietu Office</vt:lpstr>
      <vt:lpstr>Obraz - mapa bitowa</vt:lpstr>
      <vt:lpstr>   NETWORK OF GRANULES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</dc:creator>
  <cp:lastModifiedBy>Konto Microsoft</cp:lastModifiedBy>
  <cp:revision>2519</cp:revision>
  <dcterms:created xsi:type="dcterms:W3CDTF">2010-01-24T17:07:29Z</dcterms:created>
  <dcterms:modified xsi:type="dcterms:W3CDTF">2024-09-01T10:01:44Z</dcterms:modified>
</cp:coreProperties>
</file>