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217" r:id="rId2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Slezak" initials="DS" lastIdx="7" clrIdx="0">
    <p:extLst>
      <p:ext uri="{19B8F6BF-5375-455C-9EA6-DF929625EA0E}">
        <p15:presenceInfo xmlns:p15="http://schemas.microsoft.com/office/powerpoint/2012/main" userId="2a8b960b8ddfe46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FF"/>
    <a:srgbClr val="0066FF"/>
    <a:srgbClr val="FFFF00"/>
    <a:srgbClr val="DEC97C"/>
    <a:srgbClr val="000000"/>
    <a:srgbClr val="66FF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31" autoAdjust="0"/>
    <p:restoredTop sz="90768" autoAdjust="0"/>
  </p:normalViewPr>
  <p:slideViewPr>
    <p:cSldViewPr>
      <p:cViewPr varScale="1">
        <p:scale>
          <a:sx n="80" d="100"/>
          <a:sy n="80" d="100"/>
        </p:scale>
        <p:origin x="46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3" d="100"/>
        <a:sy n="103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5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7EBB598-4A39-4E7D-98A7-4BF79612E3BF}" type="datetimeFigureOut">
              <a:rPr lang="pl-PL"/>
              <a:pPr>
                <a:defRPr/>
              </a:pPr>
              <a:t>21.09.2024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00C367E-A944-45F7-A06D-4D2A462FBC8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2241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629F290-A1D0-4416-9914-F089155C110B}" type="datetimeFigureOut">
              <a:rPr lang="pl-PL"/>
              <a:pPr>
                <a:defRPr/>
              </a:pPr>
              <a:t>21.09.2024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0"/>
            <a:r>
              <a:rPr lang="pl-PL" noProof="0"/>
              <a:t>Drugi poziom</a:t>
            </a:r>
          </a:p>
          <a:p>
            <a:pPr lvl="0"/>
            <a:r>
              <a:rPr lang="pl-PL" noProof="0"/>
              <a:t>Trzeci poziom</a:t>
            </a:r>
          </a:p>
          <a:p>
            <a:pPr lvl="0"/>
            <a:r>
              <a:rPr lang="pl-PL" noProof="0"/>
              <a:t>Czwarty poziom</a:t>
            </a:r>
          </a:p>
          <a:p>
            <a:pPr lvl="0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87BEB61-2A3F-47E8-93FE-0739F784E8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835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7BEB61-2A3F-47E8-93FE-0739F784E89F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029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D7069-BBE3-472A-858D-3F14086F6894}" type="datetime1">
              <a:rPr lang="pl-PL" smtClean="0"/>
              <a:t>21.09.2024</a:t>
            </a:fld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29A21-E08B-4C77-89EA-C302EEA73C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Łącznik prosty 3"/>
          <p:cNvCxnSpPr/>
          <p:nvPr userDrawn="1"/>
        </p:nvCxnSpPr>
        <p:spPr>
          <a:xfrm>
            <a:off x="357188" y="785813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Łącznik prosty 4"/>
          <p:cNvCxnSpPr/>
          <p:nvPr userDrawn="1"/>
        </p:nvCxnSpPr>
        <p:spPr>
          <a:xfrm>
            <a:off x="357188" y="6286500"/>
            <a:ext cx="8572500" cy="0"/>
          </a:xfrm>
          <a:prstGeom prst="line">
            <a:avLst/>
          </a:prstGeom>
          <a:ln w="158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ymbol zastępczy stopki 4"/>
          <p:cNvSpPr txBox="1">
            <a:spLocks/>
          </p:cNvSpPr>
          <p:nvPr userDrawn="1"/>
        </p:nvSpPr>
        <p:spPr>
          <a:xfrm>
            <a:off x="1643063" y="6357938"/>
            <a:ext cx="5572125" cy="365125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pl-PL" sz="1200">
                <a:solidFill>
                  <a:srgbClr val="0000FF"/>
                </a:solidFill>
                <a:latin typeface="Calibri" pitchFamily="34" charset="0"/>
              </a:rPr>
              <a:t>Metody wykrywania procesów z danych</a:t>
            </a:r>
          </a:p>
        </p:txBody>
      </p:sp>
      <p:graphicFrame>
        <p:nvGraphicFramePr>
          <p:cNvPr id="7" name="Object 13"/>
          <p:cNvGraphicFramePr>
            <a:graphicFrameLocks noChangeAspect="1"/>
          </p:cNvGraphicFramePr>
          <p:nvPr/>
        </p:nvGraphicFramePr>
        <p:xfrm>
          <a:off x="366713" y="87313"/>
          <a:ext cx="838200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Obraz - mapa bitowa" r:id="rId3" imgW="5504762" imgH="4371429" progId="PBrush">
                  <p:embed/>
                </p:oleObj>
              </mc:Choice>
              <mc:Fallback>
                <p:oleObj name="Obraz - mapa bitowa" r:id="rId3" imgW="5504762" imgH="4371429" progId="PBrush">
                  <p:embed/>
                  <p:pic>
                    <p:nvPicPr>
                      <p:cNvPr id="0" name="Picture 5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713" y="87313"/>
                        <a:ext cx="838200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1538" y="0"/>
            <a:ext cx="7615262" cy="785794"/>
          </a:xfrm>
        </p:spPr>
        <p:txBody>
          <a:bodyPr>
            <a:normAutofit/>
          </a:bodyPr>
          <a:lstStyle>
            <a:lvl1pPr>
              <a:defRPr sz="3200">
                <a:solidFill>
                  <a:srgbClr val="0070C0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00FF"/>
                </a:solidFill>
              </a:defRPr>
            </a:lvl1pPr>
            <a:lvl2pPr>
              <a:defRPr>
                <a:solidFill>
                  <a:srgbClr val="0000FF"/>
                </a:solidFill>
              </a:defRPr>
            </a:lvl2pPr>
            <a:lvl3pPr>
              <a:defRPr>
                <a:solidFill>
                  <a:srgbClr val="0000FF"/>
                </a:solidFill>
              </a:defRPr>
            </a:lvl3pPr>
            <a:lvl4pPr>
              <a:defRPr>
                <a:solidFill>
                  <a:srgbClr val="0000FF"/>
                </a:solidFill>
              </a:defRPr>
            </a:lvl4pPr>
            <a:lvl5pPr>
              <a:defRPr>
                <a:solidFill>
                  <a:srgbClr val="0000FF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C2E61-FF64-45A8-AAC2-661803A863A4}" type="datetime1">
              <a:rPr lang="pl-PL" smtClean="0"/>
              <a:t>21.09.2024</a:t>
            </a:fld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F2F5C-82AB-4307-9003-77CA5B44FEB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67581-309A-4643-99E4-4EAE91C3B18C}" type="datetime1">
              <a:rPr lang="pl-PL" smtClean="0"/>
              <a:t>21.09.2024</a:t>
            </a:fld>
            <a:endParaRPr lang="pl-PL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5225"/>
            <a:ext cx="2133600" cy="476250"/>
          </a:xfrm>
          <a:ln>
            <a:miter lim="800000"/>
            <a:headEnd/>
            <a:tailEnd/>
          </a:ln>
        </p:spPr>
        <p:txBody>
          <a:bodyPr anchor="t"/>
          <a:lstStyle>
            <a:lvl1pPr eaLnBrk="0" hangingPunct="0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D02E777F-298D-4C96-825C-3DC57E52C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ytuł, zawartość i 2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5B251-F06B-4706-B296-DC89BB1FA057}" type="datetime1">
              <a:rPr lang="pl-PL" smtClean="0"/>
              <a:t>21.09.2024</a:t>
            </a:fld>
            <a:endParaRPr lang="pl-PL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ytuł i 4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46DEE-ACA3-4E2F-B40A-447263FDAE5D}" type="datetime1">
              <a:rPr lang="pl-PL" smtClean="0"/>
              <a:t>21.09.2024</a:t>
            </a:fld>
            <a:endParaRPr lang="pl-PL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ytuł, tekst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D88A2-D485-4CD1-B5EB-64127B67B6D4}" type="datetime1">
              <a:rPr lang="pl-PL" smtClean="0"/>
              <a:t>21.09.2024</a:t>
            </a:fld>
            <a:endParaRPr lang="pl-PL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8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</a:t>
            </a:r>
          </a:p>
        </p:txBody>
      </p:sp>
      <p:sp>
        <p:nvSpPr>
          <p:cNvPr id="15363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11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60DC95D-D0EA-4A7E-8768-0214FE993355}" type="datetime1">
              <a:rPr lang="pl-PL" smtClean="0"/>
              <a:t>21.09.2024</a:t>
            </a:fld>
            <a:endParaRPr lang="pl-PL"/>
          </a:p>
        </p:txBody>
      </p:sp>
      <p:sp>
        <p:nvSpPr>
          <p:cNvPr id="12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8187C47-3096-4DF0-8489-F5DCB4C0263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70" r:id="rId1"/>
    <p:sldLayoutId id="2147484871" r:id="rId2"/>
    <p:sldLayoutId id="2147484873" r:id="rId3"/>
    <p:sldLayoutId id="2147484875" r:id="rId4"/>
    <p:sldLayoutId id="2147484876" r:id="rId5"/>
    <p:sldLayoutId id="2147484878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0070C0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C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00FF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00FF"/>
          </a:solidFill>
          <a:latin typeface="Arial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00FF"/>
          </a:solidFill>
          <a:latin typeface="Arial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00FF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363" y="0"/>
            <a:ext cx="83512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717869"/>
      </p:ext>
    </p:extLst>
  </p:cSld>
  <p:clrMapOvr>
    <a:masterClrMapping/>
  </p:clrMapOvr>
</p:sld>
</file>

<file path=ppt/theme/theme1.xml><?xml version="1.0" encoding="utf-8"?>
<a:theme xmlns:a="http://schemas.openxmlformats.org/drawingml/2006/main" name="3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3_Motyw pakietu 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18285</TotalTime>
  <Words>1</Words>
  <Application>Microsoft Office PowerPoint</Application>
  <PresentationFormat>Pokaz na ekranie (4:3)</PresentationFormat>
  <Paragraphs>1</Paragraphs>
  <Slides>1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3_Motyw pakietu Office</vt:lpstr>
      <vt:lpstr>Obraz - mapa bitowa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</dc:creator>
  <cp:lastModifiedBy>Konto Microsoft</cp:lastModifiedBy>
  <cp:revision>2520</cp:revision>
  <dcterms:created xsi:type="dcterms:W3CDTF">2010-01-24T17:07:29Z</dcterms:created>
  <dcterms:modified xsi:type="dcterms:W3CDTF">2024-09-21T08:41:04Z</dcterms:modified>
</cp:coreProperties>
</file>